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90EC-C7F5-5349-A787-2495C6789EA3}" type="datetimeFigureOut">
              <a:rPr lang="en-US" smtClean="0"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EB4-7641-CD4A-9088-85C06B8B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4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90EC-C7F5-5349-A787-2495C6789EA3}" type="datetimeFigureOut">
              <a:rPr lang="en-US" smtClean="0"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EB4-7641-CD4A-9088-85C06B8B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90EC-C7F5-5349-A787-2495C6789EA3}" type="datetimeFigureOut">
              <a:rPr lang="en-US" smtClean="0"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EB4-7641-CD4A-9088-85C06B8B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4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90EC-C7F5-5349-A787-2495C6789EA3}" type="datetimeFigureOut">
              <a:rPr lang="en-US" smtClean="0"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EB4-7641-CD4A-9088-85C06B8B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90EC-C7F5-5349-A787-2495C6789EA3}" type="datetimeFigureOut">
              <a:rPr lang="en-US" smtClean="0"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EB4-7641-CD4A-9088-85C06B8B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4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90EC-C7F5-5349-A787-2495C6789EA3}" type="datetimeFigureOut">
              <a:rPr lang="en-US" smtClean="0"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EB4-7641-CD4A-9088-85C06B8B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90EC-C7F5-5349-A787-2495C6789EA3}" type="datetimeFigureOut">
              <a:rPr lang="en-US" smtClean="0"/>
              <a:t>2/8/14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EB4-7641-CD4A-9088-85C06B8B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7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90EC-C7F5-5349-A787-2495C6789EA3}" type="datetimeFigureOut">
              <a:rPr lang="en-US" smtClean="0"/>
              <a:t>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EB4-7641-CD4A-9088-85C06B8B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0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90EC-C7F5-5349-A787-2495C6789EA3}" type="datetimeFigureOut">
              <a:rPr lang="en-US" smtClean="0"/>
              <a:t>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EB4-7641-CD4A-9088-85C06B8B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4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90EC-C7F5-5349-A787-2495C6789EA3}" type="datetimeFigureOut">
              <a:rPr lang="en-US" smtClean="0"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EB4-7641-CD4A-9088-85C06B8B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2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90EC-C7F5-5349-A787-2495C6789EA3}" type="datetimeFigureOut">
              <a:rPr lang="en-US" smtClean="0"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EB4-7641-CD4A-9088-85C06B8B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690EC-C7F5-5349-A787-2495C6789EA3}" type="datetimeFigureOut">
              <a:rPr lang="en-US" smtClean="0"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2EB4-7641-CD4A-9088-85C06B8B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6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newal07 co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29"/>
            <a:ext cx="9144000" cy="59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4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newal07 interna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" b="7468"/>
          <a:stretch>
            <a:fillRect/>
          </a:stretch>
        </p:blipFill>
        <p:spPr>
          <a:xfrm>
            <a:off x="373337" y="59374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4384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it07 co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6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it07 inter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42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Generous Heart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Leisa Anslinger</dc:creator>
  <cp:lastModifiedBy>Leisa Anslinger</cp:lastModifiedBy>
  <cp:revision>1</cp:revision>
  <dcterms:created xsi:type="dcterms:W3CDTF">2014-02-08T17:56:29Z</dcterms:created>
  <dcterms:modified xsi:type="dcterms:W3CDTF">2014-02-08T17:58:16Z</dcterms:modified>
</cp:coreProperties>
</file>